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NF7PZ/Jwbhl1XYtxUIJXr4aIz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Overview</a:t>
            </a:r>
            <a:endParaRPr b="1" sz="3600"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Goal: How suitable are datasets for outlier detection benchmarking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Three methods used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Density Estimation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Parallel Plots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K-means Clustering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Parallel Coordinates (Examples)</a:t>
            </a:r>
            <a:endParaRPr b="1" sz="4000"/>
          </a:p>
        </p:txBody>
      </p:sp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Good examples of Outlier labelling. Label appears to capture separation between some process in Ionosphere and novel values in PageBlocks. </a:t>
            </a:r>
            <a:endParaRPr/>
          </a:p>
        </p:txBody>
      </p:sp>
      <p:pic>
        <p:nvPicPr>
          <p:cNvPr descr="A screenshot of a computer&#10;&#10;Description automatically generated"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534" y="279599"/>
            <a:ext cx="10686376" cy="6532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144" name="Google Shape;1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13" y="231179"/>
            <a:ext cx="11465878" cy="639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Parallel Coordinates (Examples)</a:t>
            </a:r>
            <a:endParaRPr b="1" sz="4000"/>
          </a:p>
        </p:txBody>
      </p:sp>
      <p:sp>
        <p:nvSpPr>
          <p:cNvPr id="150" name="Google Shape;150;p11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Examples of bias in outlier labeling. Labelling of outliers appear to depend on a subset of attributes. At a glance, there appears to be interesting extreme values in WDBC there aren’t labelled as outliers. Spambase appears to contain a range of attributes unused for outlier labelling, appears to contain some extreme values which may be novel.</a:t>
            </a:r>
            <a:endParaRPr/>
          </a:p>
        </p:txBody>
      </p:sp>
      <p:pic>
        <p:nvPicPr>
          <p:cNvPr descr="A close up of text on a white background&#10;&#10;Description automatically generated"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633" y="120299"/>
            <a:ext cx="11337775" cy="6393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120" y="61766"/>
            <a:ext cx="11825948" cy="651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Parallel Coordinates (Examples)</a:t>
            </a:r>
            <a:endParaRPr b="1" sz="4000"/>
          </a:p>
        </p:txBody>
      </p:sp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Some other interesting examples…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Inliers in both datasets appear to follow a very strict mapping between attributes. Outliers are values that deviate from this mapping? This pattern makes labelling and detection different than that of others.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Both arise from a classification dataset. May be more useful to compare outlier scoring per regular class than as whole?</a:t>
            </a:r>
            <a:endParaRPr/>
          </a:p>
        </p:txBody>
      </p:sp>
      <p:pic>
        <p:nvPicPr>
          <p:cNvPr descr="A close up of a map&#10;&#10;Description automatically generated"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516" y="141514"/>
            <a:ext cx="10548950" cy="6566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60" name="Google Shape;1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79" y="11436"/>
            <a:ext cx="11053130" cy="656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K-Means Clustering</a:t>
            </a:r>
            <a:endParaRPr b="1" sz="3600"/>
          </a:p>
        </p:txBody>
      </p:sp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Ran K-Means, using varying K on datasets.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Originally tried to use measures of clustering performance.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Found package Nbclust that generates a variety of clustering metrics.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Nbclust either returned very small cluster sizes (k=2) or very large k sizes … not too helpful.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Tried K between 1-20, also tried using multiple starts for some stability…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Generate something to complement previous methods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Results: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Good outlier labelling should result in two patterns: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Outliers form some minor cluster within dataset.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Outliers are suspect in that as whole they seem to be generated by some other process.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Outliers are generally uniformly spread across clusters.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Outliers are more-so novel observations in contrast to cluster.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K-Means (Examples)</a:t>
            </a:r>
            <a:endParaRPr b="1" sz="4000"/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Good example of outliers forming a minor cluster, very stable separation between outliers and inliers.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Outlier Labelling in WDBC dataset seems mostly appropriate. Might be too conservative, bias towards some attributes.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Raises some questions about labelling, could other minor clusters be classified as outliers. Would this be consistent with outlier detection methods and the extreme values in the parallel plot?</a:t>
            </a:r>
            <a:endParaRPr/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750" y="823939"/>
            <a:ext cx="7392013" cy="415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74" name="Google Shape;1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2073" y="640279"/>
            <a:ext cx="8005975" cy="43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K-Means (Examples)</a:t>
            </a:r>
            <a:endParaRPr b="1" sz="4000"/>
          </a:p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Good example of outliers uniformly spread amongst clusters. ALOI dataset might take form of some n-sphere with really dense center fraying into edges.  Intuitively to this picture of the dataset, outliers should be the fairly well spread around the edge of the hypersphere.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Still labeling might be too conservative. </a:t>
            </a:r>
            <a:endParaRPr/>
          </a:p>
        </p:txBody>
      </p:sp>
      <p:pic>
        <p:nvPicPr>
          <p:cNvPr descr="A picture containing building&#10;&#10;Description automatically generated"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9316" y="640284"/>
            <a:ext cx="9969799" cy="5222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82" name="Google Shape;1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237221" y="1781042"/>
            <a:ext cx="9704777" cy="532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K-Means (Examples)</a:t>
            </a:r>
            <a:endParaRPr b="1" sz="4000"/>
          </a:p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Good example of outliers uniformly spread amongst clusters. ALOI dataset might take form of some n-sphere with really dense center fraying into edges.  Intuitively to this picture of the dataset, outliers should be the fairly well spread around the edge of the hypersphere.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Still labeling might be too conservative. </a:t>
            </a:r>
            <a:endParaRPr/>
          </a:p>
        </p:txBody>
      </p:sp>
      <p:pic>
        <p:nvPicPr>
          <p:cNvPr descr="A picture containing building&#10;&#10;Description automatically generated"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87" y="275143"/>
            <a:ext cx="5674512" cy="2972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90" name="Google Shape;1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187" y="3536597"/>
            <a:ext cx="5741512" cy="315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K-Means (Examples)</a:t>
            </a:r>
            <a:endParaRPr b="1" sz="4000"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Example of bad outlier labelling. WPBC had best ROC_AUC of ~0.58. Paper seems to deal with certain “high contrast” subspaces of data, proposes some pre-processing step.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Dataset raises some questions on what do traditional outlier detection schemes pick up here?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A picture containing building&#10;&#10;Description automatically generated" id="197" name="Google Shape;1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9334"/>
            <a:ext cx="5904622" cy="33197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automatically generated" id="198" name="Google Shape;1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429000"/>
            <a:ext cx="6023320" cy="336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Stuff To Do</a:t>
            </a:r>
            <a:endParaRPr b="1" sz="3600"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Find way to get per point </a:t>
            </a:r>
            <a:r>
              <a:rPr lang="en-US" sz="2000"/>
              <a:t>silhouette</a:t>
            </a:r>
            <a:r>
              <a:rPr lang="en-US" sz="2000"/>
              <a:t> scores...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Find way to combine scores into plots …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New Approaches: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Try alternative clustering methods.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HDBSCAN w/ varying cut levels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Try dimensionality reduction methods.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PCA, etc … Not familiar with these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See what do outlier detection methods pick-up in parallel plots, K-means plots, new approaches etc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See if outlier labels more appropriate for subspaces of datasets.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See if there’s a better way to expand / contract outlier labeling?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For example, if one point is labeled an outlier for k, can I find another point labeled in inlier for the same k for some metric?</a:t>
            </a:r>
            <a:endParaRPr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Readings</a:t>
            </a:r>
            <a:endParaRPr b="1" sz="3600"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Basis Paper: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 the Evaluation of Unsupervised Outlier Detection:</a:t>
            </a:r>
            <a:br>
              <a:rPr lang="en-US"/>
            </a:br>
            <a:r>
              <a:rPr lang="en-US"/>
              <a:t>Measures, Datasets, and an Empirical Study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12 Outlier Detection 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Various Benchmarking Measures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datasets where chosen, and normalized.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Papers On Various Outlier Detection Schemes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Goal: Get intuition &amp; expectations on performance and &amp; interest.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Papers on Various Clustering Methods: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Goal: Get some methods to use later on to learn more about datasets.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DBCAN, HDBCAN, OPTICS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Readings</a:t>
            </a:r>
            <a:endParaRPr b="1" sz="3600"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Basis Paper: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 the Evaluation of Unsupervised Outlier Detection:</a:t>
            </a:r>
            <a:br>
              <a:rPr lang="en-US"/>
            </a:br>
            <a:r>
              <a:rPr lang="en-US"/>
              <a:t>Measures, Datasets, and an Empirical Study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12 Outlier Detection 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Various Benchmarking Measures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datasets where chosen, and normalized.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Papers On Various Outlier Detection Schemes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Goal: Get intuition &amp; expectations on performance and &amp; interest.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Papers on Various Clustering Methods: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Goal: Get some methods to use later on to learn more about datasets.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DBCAN, HDBCAN, OPTICS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Preliminary Work</a:t>
            </a:r>
            <a:endParaRPr b="1" sz="3600"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Looked Into Data Visualization For High Dimensional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Found Parallel Coordinates Plots Useful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Tried examining summary statistics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Generally wasn’t useful after conducting density estimation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Decided on basis for future analysis: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sample dataset with highest count of outliers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Try to use normalized, without duplicates, idf versions of datasets.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Density Estimation</a:t>
            </a:r>
            <a:endParaRPr b="1" sz="3600"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Applied BMP truncated KDE on individual attributes of dataset.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variant of KDE is pretty good for 1-D.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Check distribution of attributes.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Check if any attributes are low resolution / discrete than stated.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Check for good separability between inliers and outliers.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Results: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Found many low resolution / possibility discrete attributes.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Estimates of “good” attributes were generally unimodal normal or power distributions.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Attributes individually  didn’t consistently separate outliers.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 some datasets, outliers took a very small range of values comparatively</a:t>
            </a:r>
            <a:endParaRPr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Density Estimation (Examples)</a:t>
            </a:r>
            <a:endParaRPr b="1" sz="4000"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Glass – Type of Typical attribute, outliers show modest degree separability alone. This dataset consisted mostly of continuous normal distributions. In some outliers distributions were different than that of inliers.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Note the inlier value at 0.00, and that almost each inlier took a unique value for later. Suggests some inliers are also quite interesting.</a:t>
            </a:r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069" y="640263"/>
            <a:ext cx="5961766" cy="527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Density Estimation (Examples)</a:t>
            </a:r>
            <a:endParaRPr b="1" sz="4000"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ALOI – Another Type of  Typical attribute, forms an uneven distribution fraying into edges. ALOI dataset characterized by almost all attributes having similar form. 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Comparing with parallel plot later, attributes density weighted towards lower bound, yet many marked inliers occupy upper bound.</a:t>
            </a:r>
            <a:endParaRPr/>
          </a:p>
        </p:txBody>
      </p:sp>
      <p:pic>
        <p:nvPicPr>
          <p:cNvPr descr="A screenshot of a cell phone&#10;&#10;Description automatically generated" id="123" name="Google Shape;1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750" y="1060520"/>
            <a:ext cx="5751755" cy="508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Density Estimation (Examples)</a:t>
            </a:r>
            <a:endParaRPr b="1" sz="4000"/>
          </a:p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821515" y="2121762"/>
            <a:ext cx="4911827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KDDCup – Example of Low Res. Attribute, dataset had many similar attributes, more than stated 3 categorical attributes had either binary values or categorical like attributes. This could be just due to the normalization process but in effect, they render the attributes to be “discrete separators”.</a:t>
            </a:r>
            <a:endParaRPr sz="1800"/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1050" y="1312750"/>
            <a:ext cx="4798754" cy="479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484449" y="365125"/>
            <a:ext cx="11196859" cy="579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Parallel Coordinates Plots</a:t>
            </a:r>
            <a:endParaRPr b="1" sz="3600"/>
          </a:p>
        </p:txBody>
      </p:sp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484449" y="944678"/>
            <a:ext cx="11196859" cy="563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Found this as method to visualize high-dimensional data.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Compared outliers to inliers.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Look into results with density estimates, and k-means clustering as complementary.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Check quality of outlier labeling: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See if there is a good separation between inliers and outliers.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Check if outlier labeled to definition (something suspected of another generating process …)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Results: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Outlier labelling favors certain attributes in some datasets.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appears to be equally interesting “inliers”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2019-07-25T20:07:09Z</dcterms:created>
  <dc:creator>Daniel Zhou</dc:creator>
</cp:coreProperties>
</file>